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9" r:id="rId2"/>
    <p:sldId id="357" r:id="rId3"/>
    <p:sldId id="3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99">
          <p15:clr>
            <a:srgbClr val="A4A3A4"/>
          </p15:clr>
        </p15:guide>
        <p15:guide id="2" orient="horz" pos="3929">
          <p15:clr>
            <a:srgbClr val="A4A3A4"/>
          </p15:clr>
        </p15:guide>
        <p15:guide id="3" pos="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8F1C"/>
    <a:srgbClr val="99999A"/>
    <a:srgbClr val="B0008E"/>
    <a:srgbClr val="009CDE"/>
    <a:srgbClr val="003087"/>
    <a:srgbClr val="47B1E0"/>
    <a:srgbClr val="00A9F1"/>
    <a:srgbClr val="77E0C1"/>
    <a:srgbClr val="033081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48" autoAdjust="0"/>
    <p:restoredTop sz="99583" autoAdjust="0"/>
  </p:normalViewPr>
  <p:slideViewPr>
    <p:cSldViewPr snapToObjects="1">
      <p:cViewPr varScale="1">
        <p:scale>
          <a:sx n="113" d="100"/>
          <a:sy n="113" d="100"/>
        </p:scale>
        <p:origin x="-1560" y="-102"/>
      </p:cViewPr>
      <p:guideLst>
        <p:guide orient="horz" pos="1599"/>
        <p:guide orient="horz" pos="3929"/>
        <p:guide pos="2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858BF-E995-6B4A-A066-18CA04BBA79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47A9-C306-BB40-B7AB-6894368BB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83909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695E9-1DC5-9344-A1C3-9069609C108C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319C-988A-5846-9E9C-782AF2875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39164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611" y="2438400"/>
            <a:ext cx="4106189" cy="1055766"/>
          </a:xfrm>
          <a:prstGeom prst="rect">
            <a:avLst/>
          </a:prstGeom>
        </p:spPr>
        <p:txBody>
          <a:bodyPr vert="horz" lIns="0"/>
          <a:lstStyle>
            <a:lvl1pPr>
              <a:spcBef>
                <a:spcPts val="600"/>
              </a:spcBef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Title Century Gothic Bold 32pt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976854" y="3494166"/>
            <a:ext cx="4014747" cy="468312"/>
          </a:xfrm>
          <a:prstGeom prst="rect">
            <a:avLst/>
          </a:prstGeom>
        </p:spPr>
        <p:txBody>
          <a:bodyPr vert="horz" lIns="0" rIns="0">
            <a:normAutofit/>
          </a:bodyPr>
          <a:lstStyle>
            <a:lvl1pPr>
              <a:defRPr sz="16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Sub Title Century Gothic 16pt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976855" y="3870376"/>
            <a:ext cx="4014746" cy="320624"/>
          </a:xfrm>
          <a:prstGeom prst="rect">
            <a:avLst/>
          </a:prstGeom>
        </p:spPr>
        <p:txBody>
          <a:bodyPr vert="horz" lIns="0" rIns="0"/>
          <a:lstStyle>
            <a:lvl1pPr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Month / Day / Year Century Gothic 12pt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4876801" y="4304184"/>
            <a:ext cx="1652547" cy="731622"/>
            <a:chOff x="7262854" y="5867400"/>
            <a:chExt cx="1652546" cy="731622"/>
          </a:xfrm>
        </p:grpSpPr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tx1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AutoShape 1"/>
          <p:cNvSpPr>
            <a:spLocks/>
          </p:cNvSpPr>
          <p:nvPr userDrawn="1"/>
        </p:nvSpPr>
        <p:spPr bwMode="auto">
          <a:xfrm>
            <a:off x="45090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9431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040124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7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33497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514056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478261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arallelogram 10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5" name="Parallelogram 14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6" name="Parallelogram 15"/>
          <p:cNvSpPr/>
          <p:nvPr userDrawn="1"/>
        </p:nvSpPr>
        <p:spPr>
          <a:xfrm>
            <a:off x="3124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7" name="Parallelogram 16"/>
          <p:cNvSpPr/>
          <p:nvPr userDrawn="1"/>
        </p:nvSpPr>
        <p:spPr>
          <a:xfrm>
            <a:off x="5791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3334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219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886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7676" y="2224088"/>
            <a:ext cx="2489374" cy="387191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10000"/>
              </a:lnSpc>
              <a:spcBef>
                <a:spcPts val="1800"/>
              </a:spcBef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lvl="0"/>
            <a:endParaRPr lang="en-US" dirty="0"/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124200" y="2274888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3124200" y="3276600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124200" y="4295177"/>
            <a:ext cx="2489261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124312" y="4484462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3133589" y="3472697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3126915" y="2470204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876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" name="Picture 1" descr="Bakery__5_1920x1080_300_RGB.jpg"/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-203" r="7597" b="203"/>
          <a:stretch/>
        </p:blipFill>
        <p:spPr>
          <a:xfrm>
            <a:off x="4433113" y="-9525"/>
            <a:ext cx="4708992" cy="64262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435008" y="-9525"/>
            <a:ext cx="4708992" cy="6426200"/>
          </a:xfrm>
        </p:spPr>
        <p:txBody>
          <a:bodyPr anchor="t">
            <a:normAutofit/>
          </a:bodyPr>
          <a:lstStyle>
            <a:lvl1pPr algn="l">
              <a:defRPr sz="26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376011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4460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Bakery__5_1920x1080_300_RGB.jpg"/>
          <p:cNvPicPr>
            <a:picLocks noChangeAspect="1"/>
          </p:cNvPicPr>
          <p:nvPr userDrawn="1"/>
        </p:nvPicPr>
        <p:blipFill rotWithShape="1">
          <a:blip r:embed="rId2">
            <a:alphaModFix amt="43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531" t="11852" b="2340"/>
          <a:stretch/>
        </p:blipFill>
        <p:spPr>
          <a:xfrm>
            <a:off x="0" y="1259209"/>
            <a:ext cx="9144000" cy="5157466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59209"/>
            <a:ext cx="9144000" cy="5157466"/>
          </a:xfrm>
        </p:spPr>
        <p:txBody>
          <a:bodyPr anchor="t">
            <a:normAutofit/>
          </a:bodyPr>
          <a:lstStyle>
            <a:lvl1pPr algn="l">
              <a:defRPr sz="28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02761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2659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Parallelogram 4"/>
          <p:cNvSpPr/>
          <p:nvPr userDrawn="1"/>
        </p:nvSpPr>
        <p:spPr>
          <a:xfrm>
            <a:off x="-609600" y="2740981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1982596" y="3007182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34996" y="2884702"/>
            <a:ext cx="4044071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2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264956" y="3242105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="" xmlns:p14="http://schemas.microsoft.com/office/powerpoint/2010/main" val="71787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6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7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Parallelogram 29"/>
          <p:cNvSpPr/>
          <p:nvPr userDrawn="1"/>
        </p:nvSpPr>
        <p:spPr>
          <a:xfrm>
            <a:off x="-458596" y="3887425"/>
            <a:ext cx="8497813" cy="1587024"/>
          </a:xfrm>
          <a:prstGeom prst="parallelogram">
            <a:avLst/>
          </a:prstGeom>
          <a:solidFill>
            <a:srgbClr val="009C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5" name="Parallelogram 4"/>
          <p:cNvSpPr/>
          <p:nvPr userDrawn="1"/>
        </p:nvSpPr>
        <p:spPr>
          <a:xfrm>
            <a:off x="-458596" y="1905000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2133600" y="2171201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2406124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2048721"/>
            <a:ext cx="43400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Shape 145"/>
          <p:cNvSpPr/>
          <p:nvPr userDrawn="1"/>
        </p:nvSpPr>
        <p:spPr>
          <a:xfrm flipV="1">
            <a:off x="2133600" y="4153626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4031146"/>
            <a:ext cx="55592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4388549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43625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l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2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344556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21" name="Parallelogram 20"/>
          <p:cNvSpPr/>
          <p:nvPr userDrawn="1"/>
        </p:nvSpPr>
        <p:spPr>
          <a:xfrm>
            <a:off x="-609599" y="4586311"/>
            <a:ext cx="7543800" cy="1256139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" name="Parallelogram 2"/>
          <p:cNvSpPr/>
          <p:nvPr userDrawn="1"/>
        </p:nvSpPr>
        <p:spPr>
          <a:xfrm>
            <a:off x="-458595" y="2986111"/>
            <a:ext cx="6795767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 userDrawn="1"/>
        </p:nvSpPr>
        <p:spPr>
          <a:xfrm>
            <a:off x="-805094" y="1355823"/>
            <a:ext cx="6576916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45"/>
          <p:cNvSpPr/>
          <p:nvPr userDrawn="1"/>
        </p:nvSpPr>
        <p:spPr>
          <a:xfrm flipV="1">
            <a:off x="2133600" y="1524000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Shape 145"/>
          <p:cNvSpPr/>
          <p:nvPr userDrawn="1"/>
        </p:nvSpPr>
        <p:spPr>
          <a:xfrm flipV="1">
            <a:off x="2133600" y="3174496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Shape 145"/>
          <p:cNvSpPr/>
          <p:nvPr userDrawn="1"/>
        </p:nvSpPr>
        <p:spPr>
          <a:xfrm flipV="1">
            <a:off x="2133600" y="4752097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1799787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1442385"/>
            <a:ext cx="3197016" cy="1119944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96215" y="34012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3043817"/>
            <a:ext cx="3654216" cy="1148799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2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50014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289384" y="4644017"/>
            <a:ext cx="4263816" cy="119843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87595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emphasis_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6416675"/>
            <a:ext cx="9144000" cy="441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416702"/>
            <a:ext cx="9144000" cy="0"/>
          </a:xfrm>
          <a:prstGeom prst="line">
            <a:avLst/>
          </a:prstGeom>
          <a:ln w="3175">
            <a:solidFill>
              <a:srgbClr val="99999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509370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77980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503700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1264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941264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941264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5472310" y="4155023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72310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D9D9D9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941264" y="416220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941264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92908" y="3929782"/>
            <a:ext cx="2936092" cy="118114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i="0" dirty="0" smtClean="0"/>
              <a:t>Century Gothic18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65680" y="2032465"/>
            <a:ext cx="3420519" cy="1569660"/>
          </a:xfrm>
          <a:prstGeom prst="rect">
            <a:avLst/>
          </a:prstGeom>
          <a:noFill/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96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AB96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648200" y="899703"/>
            <a:ext cx="0" cy="5043897"/>
          </a:xfrm>
          <a:prstGeom prst="line">
            <a:avLst/>
          </a:prstGeom>
          <a:ln w="571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3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8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1190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354896" y="4800600"/>
            <a:ext cx="3713867" cy="2863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For more information, please contact:</a:t>
            </a:r>
          </a:p>
        </p:txBody>
      </p:sp>
      <p:pic>
        <p:nvPicPr>
          <p:cNvPr id="5" name="Picture 4" descr="white shap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302"/>
          <a:stretch/>
        </p:blipFill>
        <p:spPr>
          <a:xfrm flipH="1" flipV="1">
            <a:off x="7103530" y="0"/>
            <a:ext cx="204047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49263" y="5995987"/>
            <a:ext cx="1752600" cy="252413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algn="l"/>
            <a:r>
              <a:rPr lang="en-US" dirty="0" smtClean="0">
                <a:latin typeface="Century Gothic" panose="020B0502020202020204" pitchFamily="34" charset="0"/>
              </a:rPr>
              <a:t>www.dooblo.net</a:t>
            </a:r>
            <a:endParaRPr lang="en-US" sz="100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49262" y="5257800"/>
            <a:ext cx="2370138" cy="228600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First Name Last Name</a:t>
            </a:r>
          </a:p>
        </p:txBody>
      </p:sp>
      <p:sp>
        <p:nvSpPr>
          <p:cNvPr id="9" name="AutoShape 1"/>
          <p:cNvSpPr>
            <a:spLocks/>
          </p:cNvSpPr>
          <p:nvPr userDrawn="1"/>
        </p:nvSpPr>
        <p:spPr bwMode="auto">
          <a:xfrm>
            <a:off x="449263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7362907" y="5867400"/>
            <a:ext cx="1652546" cy="731622"/>
            <a:chOff x="7262854" y="5867400"/>
            <a:chExt cx="1652546" cy="731622"/>
          </a:xfrm>
        </p:grpSpPr>
        <p:pic>
          <p:nvPicPr>
            <p:cNvPr id="12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accent5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8479" y="2438400"/>
            <a:ext cx="4106189" cy="925512"/>
          </a:xfrm>
          <a:prstGeom prst="rect">
            <a:avLst/>
          </a:prstGeom>
        </p:spPr>
        <p:txBody>
          <a:bodyPr vert="horz" lIns="0"/>
          <a:lstStyle>
            <a:lvl1pPr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6566" y="5449955"/>
            <a:ext cx="2370138" cy="509588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Office: +972 (9) 767 4937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Mobile: +972 (54) XXXXXXX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Email: email@dooblo.net</a:t>
            </a:r>
          </a:p>
        </p:txBody>
      </p:sp>
    </p:spTree>
    <p:extLst>
      <p:ext uri="{BB962C8B-B14F-4D97-AF65-F5344CB8AC3E}">
        <p14:creationId xmlns="" xmlns:p14="http://schemas.microsoft.com/office/powerpoint/2010/main" val="3321125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_Set_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 userDrawn="1"/>
        </p:nvSpPr>
        <p:spPr>
          <a:xfrm>
            <a:off x="354896" y="330189"/>
            <a:ext cx="8334919" cy="8128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Icon Set</a:t>
            </a:r>
          </a:p>
          <a:p>
            <a:pPr algn="l"/>
            <a:r>
              <a:rPr lang="en-US" sz="1600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Blue</a:t>
            </a:r>
            <a:endParaRPr lang="en-US" sz="1600" dirty="0">
              <a:solidFill>
                <a:schemeClr val="accent5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38" name="AutoShape 1"/>
          <p:cNvSpPr>
            <a:spLocks/>
          </p:cNvSpPr>
          <p:nvPr userDrawn="1"/>
        </p:nvSpPr>
        <p:spPr bwMode="auto">
          <a:xfrm>
            <a:off x="120537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© 2014 PayPal Inc. All rights reserved. Confidential and proprietary.</a:t>
            </a:r>
            <a:endParaRPr lang="en-US" sz="700" b="0" i="0" kern="1200" dirty="0" smtClean="0">
              <a:solidFill>
                <a:srgbClr val="FFFFFF"/>
              </a:solidFill>
              <a:latin typeface="Arial"/>
              <a:ea typeface="+mn-ea"/>
              <a:cs typeface="Arial"/>
            </a:endParaRPr>
          </a:p>
          <a:p>
            <a:pPr defTabSz="457200">
              <a:lnSpc>
                <a:spcPct val="100000"/>
              </a:lnSpc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 </a:t>
            </a:r>
            <a:endParaRPr lang="en-US" sz="700" b="0" i="0" kern="120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73" name="Picture 72" descr="pp_h_1C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4" y="6429475"/>
            <a:ext cx="668061" cy="1620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2257664"/>
            <a:ext cx="523875" cy="5238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2926"/>
            <a:ext cx="523875" cy="5238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3087913"/>
            <a:ext cx="523875" cy="5238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26" y="3110882"/>
            <a:ext cx="523875" cy="5238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4" y="2280633"/>
            <a:ext cx="523875" cy="5238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3" y="1484181"/>
            <a:ext cx="523875" cy="523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97" y="2253994"/>
            <a:ext cx="523875" cy="523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36" y="1484181"/>
            <a:ext cx="552264" cy="5522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044" y="3084919"/>
            <a:ext cx="523875" cy="523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75" y="1452925"/>
            <a:ext cx="523875" cy="5238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61" y="3074522"/>
            <a:ext cx="523875" cy="5238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17" y="2249573"/>
            <a:ext cx="523875" cy="523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89" y="1447800"/>
            <a:ext cx="560256" cy="560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2277035"/>
            <a:ext cx="523875" cy="523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511234"/>
            <a:ext cx="661988" cy="433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782" y="2257880"/>
            <a:ext cx="446664" cy="5615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37" y="3063487"/>
            <a:ext cx="290513" cy="5667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33" y="1453837"/>
            <a:ext cx="566738" cy="5667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631" y="2206710"/>
            <a:ext cx="466725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142" y="3082379"/>
            <a:ext cx="505944" cy="500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3074522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9071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un">
    <p:bg>
      <p:bgPr>
        <a:solidFill>
          <a:srgbClr val="FF8F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3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5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655816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407946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="" xmlns:p14="http://schemas.microsoft.com/office/powerpoint/2010/main" val="2367919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457200" y="3627826"/>
            <a:ext cx="67949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457200" y="4429581"/>
            <a:ext cx="67187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>
            <a:off x="457200" y="5242183"/>
            <a:ext cx="66294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2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24501" y="389130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36428" y="472988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236428" y="553506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488217" y="3750683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 hasCustomPrompt="1"/>
          </p:nvPr>
        </p:nvSpPr>
        <p:spPr>
          <a:xfrm>
            <a:off x="495060" y="4557656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501903" y="5352441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="" xmlns:p14="http://schemas.microsoft.com/office/powerpoint/2010/main" val="2991748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69129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69017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9129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419488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4419488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419600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294301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18697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22669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sz="1200" dirty="0" smtClean="0"/>
              <a:t>Fifth Level</a:t>
            </a:r>
            <a:endParaRPr lang="en-US" dirty="0" smtClean="0"/>
          </a:p>
          <a:p>
            <a:pPr lvl="5"/>
            <a:r>
              <a:rPr lang="en-US" sz="1200" dirty="0" smtClean="0">
                <a:latin typeface="Arial"/>
                <a:cs typeface="Arial"/>
              </a:rPr>
              <a:t>Sixth Level</a:t>
            </a:r>
          </a:p>
          <a:p>
            <a:pPr lvl="5"/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89043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60" r:id="rId2"/>
    <p:sldLayoutId id="2147483664" r:id="rId3"/>
    <p:sldLayoutId id="2147483707" r:id="rId4"/>
    <p:sldLayoutId id="2147483716" r:id="rId5"/>
    <p:sldLayoutId id="2147483718" r:id="rId6"/>
    <p:sldLayoutId id="2147483699" r:id="rId7"/>
    <p:sldLayoutId id="2147483700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01" r:id="rId14"/>
    <p:sldLayoutId id="2147483704" r:id="rId15"/>
    <p:sldLayoutId id="2147483705" r:id="rId16"/>
    <p:sldLayoutId id="2147483695" r:id="rId17"/>
    <p:sldLayoutId id="2147483719" r:id="rId18"/>
    <p:sldLayoutId id="2147483671" r:id="rId19"/>
    <p:sldLayoutId id="2147483717" r:id="rId20"/>
    <p:sldLayoutId id="2147483678" r:id="rId21"/>
    <p:sldLayoutId id="2147483656" r:id="rId22"/>
    <p:sldLayoutId id="2147483692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0" algn="l" defTabSz="457200" rtl="0" eaLnBrk="1" latinLnBrk="0" hangingPunct="1">
        <a:spcBef>
          <a:spcPct val="0"/>
        </a:spcBef>
        <a:buClr>
          <a:schemeClr val="accent2"/>
        </a:buClr>
        <a:buSzPct val="125000"/>
        <a:buFont typeface="Arial"/>
        <a:buNone/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200" b="0" i="0" kern="1200">
          <a:solidFill>
            <a:srgbClr val="808080"/>
          </a:solidFill>
          <a:latin typeface="Arial"/>
          <a:ea typeface="+mn-ea"/>
          <a:cs typeface="Arial"/>
        </a:defRPr>
      </a:lvl1pPr>
      <a:lvl2pPr marL="283464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>
          <a:solidFill>
            <a:srgbClr val="808080"/>
          </a:solidFill>
          <a:latin typeface="Arial"/>
          <a:ea typeface="+mn-ea"/>
          <a:cs typeface="Arial"/>
        </a:defRPr>
      </a:lvl2pPr>
      <a:lvl3pPr marL="566928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 baseline="0">
          <a:solidFill>
            <a:srgbClr val="808080"/>
          </a:solidFill>
          <a:latin typeface="Arial"/>
          <a:ea typeface="+mn-ea"/>
          <a:cs typeface="Arial"/>
        </a:defRPr>
      </a:lvl3pPr>
      <a:lvl4pPr marL="850392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4pPr>
      <a:lvl5pPr marL="1133856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5pPr>
      <a:lvl6pPr marL="1417320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 baseline="0">
          <a:solidFill>
            <a:schemeClr val="tx1"/>
          </a:solidFill>
          <a:latin typeface="Arial"/>
          <a:ea typeface="+mn-ea"/>
          <a:cs typeface="Arial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Scripting Training</a:t>
            </a:r>
            <a:br>
              <a:rPr lang="en-US" dirty="0" smtClean="0"/>
            </a:br>
            <a:r>
              <a:rPr lang="en-US" dirty="0" smtClean="0"/>
              <a:t>Course Module </a:t>
            </a:r>
            <a:r>
              <a:rPr lang="en-US" dirty="0" smtClean="0"/>
              <a:t>05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Daniel </a:t>
            </a:r>
            <a:r>
              <a:rPr lang="en-US" dirty="0" err="1" smtClean="0"/>
              <a:t>Stolz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1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2A089F-6FA7-E74D-8B91-14056D11BB2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</a:t>
            </a:r>
            <a:r>
              <a:rPr lang="en-US" dirty="0" smtClean="0"/>
              <a:t>05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51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533400" y="1371600"/>
            <a:ext cx="6172200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Dynamic Question Text Replacement</a:t>
            </a:r>
          </a:p>
          <a:p>
            <a:pPr lvl="1">
              <a:lnSpc>
                <a:spcPct val="90000"/>
              </a:lnSpc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	</a:t>
            </a:r>
            <a:r>
              <a:rPr lang="en-US" sz="1400" b="1" i="1" dirty="0" err="1" smtClean="0">
                <a:solidFill>
                  <a:schemeClr val="tx1"/>
                </a:solidFill>
                <a:latin typeface="Century Gothic" panose="020B0502020202020204" pitchFamily="34" charset="0"/>
              </a:rPr>
              <a:t>SetTextFormat</a:t>
            </a:r>
            <a:endParaRPr lang="en-US" sz="1600" b="1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Dynamic Answers/Topics Text Replacement</a:t>
            </a:r>
          </a:p>
          <a:p>
            <a:pPr lvl="1">
              <a:lnSpc>
                <a:spcPct val="90000"/>
              </a:lnSpc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	</a:t>
            </a:r>
            <a:r>
              <a:rPr lang="en-US" sz="1400" b="1" i="1" dirty="0" err="1" smtClean="0">
                <a:solidFill>
                  <a:schemeClr val="tx1"/>
                </a:solidFill>
                <a:latin typeface="Century Gothic" panose="020B0502020202020204" pitchFamily="34" charset="0"/>
              </a:rPr>
              <a:t>SetAnswerTextFormat</a:t>
            </a:r>
            <a:r>
              <a:rPr lang="en-US" sz="1400" b="1" i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i="1" dirty="0" err="1" smtClean="0">
                <a:solidFill>
                  <a:schemeClr val="tx1"/>
                </a:solidFill>
                <a:latin typeface="Century Gothic" panose="020B0502020202020204" pitchFamily="34" charset="0"/>
              </a:rPr>
              <a:t>SetTopicTextFormat</a:t>
            </a:r>
            <a:endParaRPr lang="en-US" sz="1600" b="1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Examples</a:t>
            </a: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1" indent="0">
              <a:lnSpc>
                <a:spcPct val="90000"/>
              </a:lnSpc>
              <a:buNone/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dirty="0" smtClean="0"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39725" indent="-339725">
              <a:lnSpc>
                <a:spcPct val="75000"/>
              </a:lnSpc>
              <a:spcBef>
                <a:spcPct val="25000"/>
              </a:spcBef>
              <a:buClr>
                <a:schemeClr val="hlink"/>
              </a:buClr>
              <a:buSzPct val="115000"/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55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www.dooblo.net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Ofer </a:t>
            </a:r>
            <a:r>
              <a:rPr lang="en-US" dirty="0" err="1" smtClean="0"/>
              <a:t>Heimans</a:t>
            </a:r>
            <a:r>
              <a:rPr lang="en-US" dirty="0" smtClean="0"/>
              <a:t>, Co-Founder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456566" y="5526115"/>
            <a:ext cx="2370138" cy="5460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Office: +972 (9) 767 4937</a:t>
            </a:r>
          </a:p>
          <a:p>
            <a:r>
              <a:rPr lang="en-US" dirty="0"/>
              <a:t>Mobile: +972 (54) </a:t>
            </a:r>
            <a:r>
              <a:rPr lang="en-US" dirty="0" smtClean="0"/>
              <a:t>461 9601</a:t>
            </a:r>
            <a:endParaRPr lang="en-US" dirty="0"/>
          </a:p>
          <a:p>
            <a:r>
              <a:rPr lang="en-US" dirty="0"/>
              <a:t>Email: </a:t>
            </a:r>
            <a:r>
              <a:rPr lang="en-US" dirty="0" smtClean="0"/>
              <a:t>ofer@dooblo.net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512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808080"/>
      </a:dk1>
      <a:lt1>
        <a:sysClr val="window" lastClr="FFFFFF"/>
      </a:lt1>
      <a:dk2>
        <a:srgbClr val="55AC00"/>
      </a:dk2>
      <a:lt2>
        <a:srgbClr val="FFFFFF"/>
      </a:lt2>
      <a:accent1>
        <a:srgbClr val="55AC00"/>
      </a:accent1>
      <a:accent2>
        <a:srgbClr val="009CDE"/>
      </a:accent2>
      <a:accent3>
        <a:srgbClr val="FF8600"/>
      </a:accent3>
      <a:accent4>
        <a:srgbClr val="AA2B93"/>
      </a:accent4>
      <a:accent5>
        <a:srgbClr val="5C5C5C"/>
      </a:accent5>
      <a:accent6>
        <a:srgbClr val="B2B2B2"/>
      </a:accent6>
      <a:hlink>
        <a:srgbClr val="00B0F0"/>
      </a:hlink>
      <a:folHlink>
        <a:srgbClr val="AA2B9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1F74"/>
        </a:solidFill>
        <a:ln>
          <a:noFill/>
        </a:ln>
        <a:effectLst/>
      </a:spPr>
      <a:bodyPr rtlCol="0" anchor="ctr"/>
      <a:lstStyle>
        <a:defPPr algn="ctr">
          <a:defRPr dirty="0" err="1" smtClean="0">
            <a:latin typeface="Arial"/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indent="0">
          <a:lnSpc>
            <a:spcPct val="130000"/>
          </a:lnSpc>
          <a:buClr>
            <a:srgbClr val="009CDE"/>
          </a:buClr>
          <a:buSzPct val="125000"/>
          <a:buFont typeface="Arial"/>
          <a:buNone/>
          <a:defRPr sz="1200" b="0" dirty="0" smtClean="0">
            <a:solidFill>
              <a:schemeClr val="bg1">
                <a:lumMod val="50000"/>
              </a:schemeClr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3311</TotalTime>
  <Words>38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Scripting Training Course Module 05</vt:lpstr>
      <vt:lpstr>Module 05 </vt:lpstr>
      <vt:lpstr>Slide 3</vt:lpstr>
    </vt:vector>
  </TitlesOfParts>
  <Company>fuseproject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Allie Packard</dc:creator>
  <cp:lastModifiedBy>DanielS</cp:lastModifiedBy>
  <cp:revision>862</cp:revision>
  <cp:lastPrinted>2014-04-15T20:58:29Z</cp:lastPrinted>
  <dcterms:created xsi:type="dcterms:W3CDTF">2014-03-31T20:09:59Z</dcterms:created>
  <dcterms:modified xsi:type="dcterms:W3CDTF">2016-01-19T14:52:00Z</dcterms:modified>
</cp:coreProperties>
</file>