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49" r:id="rId2"/>
    <p:sldId id="357" r:id="rId3"/>
    <p:sldId id="3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99">
          <p15:clr>
            <a:srgbClr val="A4A3A4"/>
          </p15:clr>
        </p15:guide>
        <p15:guide id="2" orient="horz" pos="3929">
          <p15:clr>
            <a:srgbClr val="A4A3A4"/>
          </p15:clr>
        </p15:guide>
        <p15:guide id="3" pos="2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F1C"/>
    <a:srgbClr val="99999A"/>
    <a:srgbClr val="B0008E"/>
    <a:srgbClr val="009CDE"/>
    <a:srgbClr val="003087"/>
    <a:srgbClr val="47B1E0"/>
    <a:srgbClr val="00A9F1"/>
    <a:srgbClr val="77E0C1"/>
    <a:srgbClr val="03308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48" autoAdjust="0"/>
    <p:restoredTop sz="99583" autoAdjust="0"/>
  </p:normalViewPr>
  <p:slideViewPr>
    <p:cSldViewPr snapToObjects="1">
      <p:cViewPr varScale="1">
        <p:scale>
          <a:sx n="112" d="100"/>
          <a:sy n="112" d="100"/>
        </p:scale>
        <p:origin x="-1548" y="-90"/>
      </p:cViewPr>
      <p:guideLst>
        <p:guide orient="horz" pos="1599"/>
        <p:guide orient="horz" pos="3929"/>
        <p:guide pos="28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858BF-E995-6B4A-A066-18CA04BBA799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D647A9-C306-BB40-B7AB-6894368BB4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3909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695E9-1DC5-9344-A1C3-9069609C108C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FF319C-988A-5846-9E9C-782AF2875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9164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61611" y="2438400"/>
            <a:ext cx="4106189" cy="1055766"/>
          </a:xfrm>
          <a:prstGeom prst="rect">
            <a:avLst/>
          </a:prstGeom>
        </p:spPr>
        <p:txBody>
          <a:bodyPr vert="horz" lIns="0"/>
          <a:lstStyle>
            <a:lvl1pPr>
              <a:spcBef>
                <a:spcPts val="600"/>
              </a:spcBef>
              <a:defRPr lang="en-US" sz="3200" b="1" i="0" baseline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Title Century Gothic Bold 32pt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976854" y="3494166"/>
            <a:ext cx="4014747" cy="468312"/>
          </a:xfrm>
          <a:prstGeom prst="rect">
            <a:avLst/>
          </a:prstGeom>
        </p:spPr>
        <p:txBody>
          <a:bodyPr vert="horz" lIns="0" rIns="0">
            <a:normAutofit/>
          </a:bodyPr>
          <a:lstStyle>
            <a:lvl1pPr>
              <a:defRPr sz="16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Sub Title Century Gothic 16pt</a:t>
            </a:r>
            <a:endParaRPr lang="en-US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976855" y="3870376"/>
            <a:ext cx="4014746" cy="320624"/>
          </a:xfrm>
          <a:prstGeom prst="rect">
            <a:avLst/>
          </a:prstGeom>
        </p:spPr>
        <p:txBody>
          <a:bodyPr vert="horz" lIns="0" rIns="0"/>
          <a:lstStyle>
            <a:lvl1pPr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Month / Day / Year Century Gothic 12pt</a:t>
            </a:r>
            <a:endParaRPr lang="en-US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4876801" y="4304184"/>
            <a:ext cx="1652547" cy="731622"/>
            <a:chOff x="7262854" y="5867400"/>
            <a:chExt cx="1652546" cy="731622"/>
          </a:xfrm>
        </p:grpSpPr>
        <p:pic>
          <p:nvPicPr>
            <p:cNvPr id="9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64620" y="5867400"/>
              <a:ext cx="1415041" cy="440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itle 1"/>
            <p:cNvSpPr txBox="1">
              <a:spLocks/>
            </p:cNvSpPr>
            <p:nvPr userDrawn="1"/>
          </p:nvSpPr>
          <p:spPr>
            <a:xfrm>
              <a:off x="7262854" y="6235039"/>
              <a:ext cx="1652546" cy="363983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700" i="1" spc="280" baseline="0" dirty="0" smtClean="0">
                  <a:solidFill>
                    <a:schemeClr val="tx1"/>
                  </a:solidFill>
                  <a:latin typeface="Arial"/>
                  <a:cs typeface="Arial"/>
                </a:rPr>
                <a:t>MOBILE SOLUTIONS</a:t>
              </a:r>
            </a:p>
          </p:txBody>
        </p:sp>
      </p:grpSp>
      <p:sp>
        <p:nvSpPr>
          <p:cNvPr id="14" name="AutoShape 1"/>
          <p:cNvSpPr>
            <a:spLocks/>
          </p:cNvSpPr>
          <p:nvPr userDrawn="1"/>
        </p:nvSpPr>
        <p:spPr bwMode="auto">
          <a:xfrm>
            <a:off x="450904" y="6468470"/>
            <a:ext cx="3619500" cy="220133"/>
          </a:xfrm>
          <a:custGeom>
            <a:avLst/>
            <a:gdLst>
              <a:gd name="T0" fmla="*/ 1809750 w 21600"/>
              <a:gd name="T1" fmla="*/ 82550 h 21600"/>
              <a:gd name="T2" fmla="*/ 1809750 w 21600"/>
              <a:gd name="T3" fmla="*/ 82550 h 21600"/>
              <a:gd name="T4" fmla="*/ 1809750 w 21600"/>
              <a:gd name="T5" fmla="*/ 82550 h 21600"/>
              <a:gd name="T6" fmla="*/ 1809750 w 21600"/>
              <a:gd name="T7" fmla="*/ 825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© 2014 </a:t>
            </a:r>
            <a:r>
              <a:rPr lang="en-US" sz="700" b="0" i="0" dirty="0" err="1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Dooblo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 All rights reserved.</a:t>
            </a:r>
            <a:r>
              <a:rPr lang="en-US" sz="700" b="0" i="0" baseline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 Confidential and proprietary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</a:t>
            </a:r>
            <a:endParaRPr lang="en-US" sz="700" b="0" i="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94317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" y="0"/>
            <a:ext cx="9136383" cy="6857998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40124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" y="0"/>
            <a:ext cx="9136383" cy="6857997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34979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" y="0"/>
            <a:ext cx="9136382" cy="6857996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14056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" y="0"/>
            <a:ext cx="9136382" cy="6857996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78261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26" name="Group 25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3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arallelogram 10"/>
          <p:cNvSpPr/>
          <p:nvPr userDrawn="1"/>
        </p:nvSpPr>
        <p:spPr>
          <a:xfrm>
            <a:off x="447677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5" name="Parallelogram 14"/>
          <p:cNvSpPr/>
          <p:nvPr userDrawn="1"/>
        </p:nvSpPr>
        <p:spPr>
          <a:xfrm>
            <a:off x="447677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6" name="Parallelogram 15"/>
          <p:cNvSpPr/>
          <p:nvPr userDrawn="1"/>
        </p:nvSpPr>
        <p:spPr>
          <a:xfrm>
            <a:off x="3124200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7" name="Parallelogram 16"/>
          <p:cNvSpPr/>
          <p:nvPr userDrawn="1"/>
        </p:nvSpPr>
        <p:spPr>
          <a:xfrm>
            <a:off x="5791200" y="1574285"/>
            <a:ext cx="2489372" cy="421319"/>
          </a:xfrm>
          <a:prstGeom prst="parallelogram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3334" y="1574800"/>
            <a:ext cx="2308265" cy="420688"/>
          </a:xfrm>
          <a:prstGeom prst="rect">
            <a:avLst/>
          </a:prstGeom>
        </p:spPr>
        <p:txBody>
          <a:bodyPr vert="horz" anchor="ctr"/>
          <a:lstStyle>
            <a:lvl1pPr algn="ctr">
              <a:defRPr sz="1400" b="1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3219857" y="1574800"/>
            <a:ext cx="2308265" cy="420688"/>
          </a:xfrm>
          <a:prstGeom prst="rect">
            <a:avLst/>
          </a:prstGeom>
        </p:spPr>
        <p:txBody>
          <a:bodyPr vert="horz" anchor="ctr"/>
          <a:lstStyle>
            <a:lvl1pPr algn="ctr">
              <a:defRPr sz="1400" b="1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5886857" y="1574800"/>
            <a:ext cx="2308265" cy="420688"/>
          </a:xfrm>
          <a:prstGeom prst="rect">
            <a:avLst/>
          </a:prstGeom>
        </p:spPr>
        <p:txBody>
          <a:bodyPr vert="horz" anchor="ctr"/>
          <a:lstStyle>
            <a:lvl1pPr algn="ctr">
              <a:defRPr sz="1400" b="1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447676" y="2224088"/>
            <a:ext cx="2489374" cy="3871912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10000"/>
              </a:lnSpc>
              <a:spcBef>
                <a:spcPts val="1800"/>
              </a:spcBef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  <a:p>
            <a:pPr lvl="0"/>
            <a:endParaRPr lang="en-US" dirty="0"/>
          </a:p>
        </p:txBody>
      </p:sp>
      <p:sp>
        <p:nvSpPr>
          <p:cNvPr id="2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124200" y="2274888"/>
            <a:ext cx="2489373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000" b="1" i="0" baseline="0">
                <a:solidFill>
                  <a:srgbClr val="808080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5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3124200" y="3276600"/>
            <a:ext cx="2489373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000" b="1" i="0" baseline="0">
                <a:solidFill>
                  <a:srgbClr val="80808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124200" y="4295177"/>
            <a:ext cx="2489261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000" b="1" i="0" baseline="0">
                <a:solidFill>
                  <a:srgbClr val="80808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3124312" y="4484462"/>
            <a:ext cx="2489261" cy="812427"/>
          </a:xfrm>
          <a:prstGeom prst="rect">
            <a:avLst/>
          </a:prstGeom>
        </p:spPr>
        <p:txBody>
          <a:bodyPr vert="horz"/>
          <a:lstStyle>
            <a:lvl1pPr marL="171450" marR="0" indent="-1714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25000"/>
              <a:buFont typeface="Arial"/>
              <a:buChar char="•"/>
              <a:tabLst/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</a:p>
          <a:p>
            <a:pPr lvl="0"/>
            <a:r>
              <a:rPr lang="en-US" dirty="0" smtClean="0"/>
              <a:t>3-4 lines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  <p:sp>
        <p:nvSpPr>
          <p:cNvPr id="3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3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sp>
        <p:nvSpPr>
          <p:cNvPr id="33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3133589" y="3472697"/>
            <a:ext cx="2489261" cy="812427"/>
          </a:xfrm>
          <a:prstGeom prst="rect">
            <a:avLst/>
          </a:prstGeom>
        </p:spPr>
        <p:txBody>
          <a:bodyPr vert="horz"/>
          <a:lstStyle>
            <a:lvl1pPr marL="171450" marR="0" indent="-1714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25000"/>
              <a:buFont typeface="Arial"/>
              <a:buChar char="•"/>
              <a:tabLst/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</a:p>
          <a:p>
            <a:pPr lvl="0"/>
            <a:r>
              <a:rPr lang="en-US" dirty="0" smtClean="0"/>
              <a:t>3-4 lines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3126915" y="2470204"/>
            <a:ext cx="2489261" cy="812427"/>
          </a:xfrm>
          <a:prstGeom prst="rect">
            <a:avLst/>
          </a:prstGeom>
        </p:spPr>
        <p:txBody>
          <a:bodyPr vert="horz"/>
          <a:lstStyle>
            <a:lvl1pPr marL="171450" marR="0" indent="-1714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25000"/>
              <a:buFont typeface="Arial"/>
              <a:buChar char="•"/>
              <a:tabLst/>
              <a:defRPr sz="10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</a:p>
          <a:p>
            <a:pPr lvl="0"/>
            <a:r>
              <a:rPr lang="en-US" dirty="0" smtClean="0"/>
              <a:t>3-4 lines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767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99"/>
          <a:stretch/>
        </p:blipFill>
        <p:spPr>
          <a:xfrm>
            <a:off x="3806" y="0"/>
            <a:ext cx="9140194" cy="6858000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3429000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2" name="Picture 1" descr="Bakery__5_1920x1080_300_RGB.jpg"/>
          <p:cNvPicPr>
            <a:picLocks noChangeAspect="1"/>
          </p:cNvPicPr>
          <p:nvPr userDrawn="1"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-203" r="7597" b="203"/>
          <a:stretch/>
        </p:blipFill>
        <p:spPr>
          <a:xfrm>
            <a:off x="4433113" y="-9525"/>
            <a:ext cx="4708992" cy="64262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435008" y="-9525"/>
            <a:ext cx="4708992" cy="6426200"/>
          </a:xfrm>
        </p:spPr>
        <p:txBody>
          <a:bodyPr anchor="t">
            <a:normAutofit/>
          </a:bodyPr>
          <a:lstStyle>
            <a:lvl1pPr algn="l">
              <a:defRPr sz="26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Drag picture to placeholder</a:t>
            </a:r>
            <a:br>
              <a:rPr lang="en-US" dirty="0" smtClean="0"/>
            </a:br>
            <a:r>
              <a:rPr lang="en-US" dirty="0" smtClean="0"/>
              <a:t>or click icon to add image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8" name="Picture 8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376011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460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 descr="Bakery__5_1920x1080_300_RGB.jpg"/>
          <p:cNvPicPr>
            <a:picLocks noChangeAspect="1"/>
          </p:cNvPicPr>
          <p:nvPr userDrawn="1"/>
        </p:nvPicPr>
        <p:blipFill rotWithShape="1">
          <a:blip r:embed="rId2">
            <a:alphaModFix amt="4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1" t="11852" b="2340"/>
          <a:stretch/>
        </p:blipFill>
        <p:spPr>
          <a:xfrm>
            <a:off x="0" y="1259209"/>
            <a:ext cx="9144000" cy="5157466"/>
          </a:xfrm>
          <a:prstGeom prst="rect">
            <a:avLst/>
          </a:prstGeom>
        </p:spPr>
      </p:pic>
      <p:sp>
        <p:nvSpPr>
          <p:cNvPr id="1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59209"/>
            <a:ext cx="9144000" cy="5157466"/>
          </a:xfrm>
        </p:spPr>
        <p:txBody>
          <a:bodyPr anchor="t">
            <a:normAutofit/>
          </a:bodyPr>
          <a:lstStyle>
            <a:lvl1pPr algn="l">
              <a:defRPr sz="28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Drag picture to placeholder</a:t>
            </a:r>
            <a:br>
              <a:rPr lang="en-US" dirty="0" smtClean="0"/>
            </a:br>
            <a:r>
              <a:rPr lang="en-US" dirty="0" smtClean="0"/>
              <a:t>or click icon to add image</a:t>
            </a:r>
          </a:p>
          <a:p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8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761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bbon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99"/>
          <a:stretch/>
        </p:blipFill>
        <p:spPr>
          <a:xfrm>
            <a:off x="3806" y="0"/>
            <a:ext cx="9140194" cy="6858000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0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1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590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bbon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19" name="Group 18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0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1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Parallelogram 4"/>
          <p:cNvSpPr/>
          <p:nvPr userDrawn="1"/>
        </p:nvSpPr>
        <p:spPr>
          <a:xfrm>
            <a:off x="-609600" y="2740981"/>
            <a:ext cx="7408653" cy="1587024"/>
          </a:xfrm>
          <a:prstGeom prst="parallelogram">
            <a:avLst/>
          </a:prstGeom>
          <a:solidFill>
            <a:srgbClr val="FF8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hape 145"/>
          <p:cNvSpPr/>
          <p:nvPr userDrawn="1"/>
        </p:nvSpPr>
        <p:spPr>
          <a:xfrm flipV="1">
            <a:off x="1982596" y="3007182"/>
            <a:ext cx="0" cy="1054623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134996" y="2884702"/>
            <a:ext cx="4044071" cy="129958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spcBef>
                <a:spcPts val="400"/>
              </a:spcBef>
              <a:buNone/>
              <a:defRPr lang="en-US" sz="1800" b="0" i="0" kern="1200" baseline="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sp>
        <p:nvSpPr>
          <p:cNvPr id="26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264956" y="3242105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717875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bbon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99"/>
          <a:stretch/>
        </p:blipFill>
        <p:spPr>
          <a:xfrm>
            <a:off x="3806" y="0"/>
            <a:ext cx="9140194" cy="6858000"/>
          </a:xfrm>
          <a:prstGeom prst="rect">
            <a:avLst/>
          </a:prstGeom>
        </p:spPr>
      </p:pic>
      <p:grpSp>
        <p:nvGrpSpPr>
          <p:cNvPr id="21" name="Group 20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6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7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Parallelogram 29"/>
          <p:cNvSpPr/>
          <p:nvPr userDrawn="1"/>
        </p:nvSpPr>
        <p:spPr>
          <a:xfrm>
            <a:off x="-458596" y="3887425"/>
            <a:ext cx="8497813" cy="1587024"/>
          </a:xfrm>
          <a:prstGeom prst="parallelogram">
            <a:avLst/>
          </a:prstGeom>
          <a:solidFill>
            <a:srgbClr val="009C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5" name="Parallelogram 4"/>
          <p:cNvSpPr/>
          <p:nvPr userDrawn="1"/>
        </p:nvSpPr>
        <p:spPr>
          <a:xfrm>
            <a:off x="-458596" y="1905000"/>
            <a:ext cx="7408653" cy="1587024"/>
          </a:xfrm>
          <a:prstGeom prst="parallelogram">
            <a:avLst/>
          </a:prstGeom>
          <a:solidFill>
            <a:srgbClr val="FF8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hape 145"/>
          <p:cNvSpPr/>
          <p:nvPr userDrawn="1"/>
        </p:nvSpPr>
        <p:spPr>
          <a:xfrm flipV="1">
            <a:off x="2133600" y="2171201"/>
            <a:ext cx="0" cy="1054623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96215" y="2406124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289384" y="2048721"/>
            <a:ext cx="4340016" cy="129958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Shape 145"/>
          <p:cNvSpPr/>
          <p:nvPr userDrawn="1"/>
        </p:nvSpPr>
        <p:spPr>
          <a:xfrm flipV="1">
            <a:off x="2133600" y="4153626"/>
            <a:ext cx="0" cy="1054623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2289384" y="4031146"/>
            <a:ext cx="5559216" cy="129958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spcBef>
                <a:spcPts val="40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25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96215" y="4388549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36252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pal_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/>
          <p:nvPr userDrawn="1"/>
        </p:nvSpPr>
        <p:spPr>
          <a:xfrm>
            <a:off x="7112002" y="0"/>
            <a:ext cx="2031999" cy="6858000"/>
          </a:xfrm>
          <a:custGeom>
            <a:avLst/>
            <a:gdLst>
              <a:gd name="connsiteX0" fmla="*/ 0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0 w 2031999"/>
              <a:gd name="connsiteY4" fmla="*/ 0 h 5143500"/>
              <a:gd name="connsiteX0" fmla="*/ 1073727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73727 w 2031999"/>
              <a:gd name="connsiteY4" fmla="*/ 0 h 5143500"/>
              <a:gd name="connsiteX0" fmla="*/ 1362363 w 2031999"/>
              <a:gd name="connsiteY0" fmla="*/ 0 h 5149273"/>
              <a:gd name="connsiteX1" fmla="*/ 2031999 w 2031999"/>
              <a:gd name="connsiteY1" fmla="*/ 5773 h 5149273"/>
              <a:gd name="connsiteX2" fmla="*/ 2031999 w 2031999"/>
              <a:gd name="connsiteY2" fmla="*/ 5149273 h 5149273"/>
              <a:gd name="connsiteX3" fmla="*/ 0 w 2031999"/>
              <a:gd name="connsiteY3" fmla="*/ 5149273 h 5149273"/>
              <a:gd name="connsiteX4" fmla="*/ 1362363 w 2031999"/>
              <a:gd name="connsiteY4" fmla="*/ 0 h 5149273"/>
              <a:gd name="connsiteX0" fmla="*/ 1067954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67954 w 2031999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999" h="5143500">
                <a:moveTo>
                  <a:pt x="1067954" y="0"/>
                </a:moveTo>
                <a:lnTo>
                  <a:pt x="2031999" y="0"/>
                </a:lnTo>
                <a:lnTo>
                  <a:pt x="2031999" y="5143500"/>
                </a:lnTo>
                <a:lnTo>
                  <a:pt x="0" y="5143500"/>
                </a:lnTo>
                <a:lnTo>
                  <a:pt x="10679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latin typeface="Arial"/>
              <a:cs typeface="Arial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373284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74650" y="2351088"/>
            <a:ext cx="5959459" cy="620712"/>
          </a:xfrm>
          <a:prstGeom prst="rect">
            <a:avLst/>
          </a:prstGeom>
        </p:spPr>
        <p:txBody>
          <a:bodyPr vert="horz" lIns="0"/>
          <a:lstStyle>
            <a:lvl1pPr marL="0" indent="0" algn="l">
              <a:spcBef>
                <a:spcPct val="20000"/>
              </a:spcBef>
              <a:buFont typeface="Arial"/>
              <a:defRPr lang="en-US" sz="3600" b="1" i="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Section headers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74650" y="2971800"/>
            <a:ext cx="5959475" cy="468312"/>
          </a:xfrm>
          <a:prstGeom prst="rect">
            <a:avLst/>
          </a:prstGeom>
        </p:spPr>
        <p:txBody>
          <a:bodyPr vert="horz" lIns="0" rIns="0"/>
          <a:lstStyle>
            <a:lvl1pPr>
              <a:defRPr sz="2000" b="0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20pt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449264" y="6400800"/>
            <a:ext cx="4374265" cy="303705"/>
            <a:chOff x="449264" y="6400800"/>
            <a:chExt cx="4374265" cy="303705"/>
          </a:xfrm>
        </p:grpSpPr>
        <p:sp>
          <p:nvSpPr>
            <p:cNvPr id="12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chemeClr val="bg1"/>
                </a:solidFill>
                <a:latin typeface="+mn-lt"/>
                <a:cs typeface="Arial"/>
              </a:endParaRPr>
            </a:p>
          </p:txBody>
        </p:sp>
        <p:pic>
          <p:nvPicPr>
            <p:cNvPr id="13" name="Picture 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445562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21" name="Parallelogram 20"/>
          <p:cNvSpPr/>
          <p:nvPr userDrawn="1"/>
        </p:nvSpPr>
        <p:spPr>
          <a:xfrm>
            <a:off x="-609599" y="4586311"/>
            <a:ext cx="7543800" cy="1256139"/>
          </a:xfrm>
          <a:prstGeom prst="parallelogram">
            <a:avLst/>
          </a:prstGeom>
          <a:solidFill>
            <a:srgbClr val="FF8F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8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sp>
        <p:nvSpPr>
          <p:cNvPr id="3" name="Parallelogram 2"/>
          <p:cNvSpPr/>
          <p:nvPr userDrawn="1"/>
        </p:nvSpPr>
        <p:spPr>
          <a:xfrm>
            <a:off x="-458595" y="2986111"/>
            <a:ext cx="6795767" cy="1256139"/>
          </a:xfrm>
          <a:prstGeom prst="parallelogram">
            <a:avLst/>
          </a:prstGeom>
          <a:solidFill>
            <a:srgbClr val="9999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arallelogram 4"/>
          <p:cNvSpPr/>
          <p:nvPr userDrawn="1"/>
        </p:nvSpPr>
        <p:spPr>
          <a:xfrm>
            <a:off x="-805094" y="1355823"/>
            <a:ext cx="6576916" cy="1256139"/>
          </a:xfrm>
          <a:prstGeom prst="parallelogram">
            <a:avLst/>
          </a:prstGeom>
          <a:solidFill>
            <a:srgbClr val="9999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hape 145"/>
          <p:cNvSpPr/>
          <p:nvPr userDrawn="1"/>
        </p:nvSpPr>
        <p:spPr>
          <a:xfrm flipV="1">
            <a:off x="2133600" y="1524000"/>
            <a:ext cx="0" cy="940304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9" name="Shape 145"/>
          <p:cNvSpPr/>
          <p:nvPr userDrawn="1"/>
        </p:nvSpPr>
        <p:spPr>
          <a:xfrm flipV="1">
            <a:off x="2133600" y="3174496"/>
            <a:ext cx="0" cy="940304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2" name="Shape 145"/>
          <p:cNvSpPr/>
          <p:nvPr userDrawn="1"/>
        </p:nvSpPr>
        <p:spPr>
          <a:xfrm flipV="1">
            <a:off x="2133600" y="4752097"/>
            <a:ext cx="0" cy="940304"/>
          </a:xfrm>
          <a:prstGeom prst="line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  <a:miter lim="400000"/>
          </a:ln>
        </p:spPr>
        <p:txBody>
          <a:bodyPr lIns="0" tIns="0" rIns="0" bIns="0"/>
          <a:lstStyle/>
          <a:p>
            <a:pPr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sz="1200"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8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196215" y="1799787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289384" y="1442385"/>
            <a:ext cx="3197016" cy="1119944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3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196215" y="3401220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31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2289384" y="3043817"/>
            <a:ext cx="3654216" cy="1148799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  <p:sp>
        <p:nvSpPr>
          <p:cNvPr id="32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96215" y="5001420"/>
            <a:ext cx="1556385" cy="584775"/>
          </a:xfrm>
          <a:prstGeom prst="rect">
            <a:avLst/>
          </a:prstGeom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3200" b="1" i="0" kern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icon</a:t>
            </a:r>
          </a:p>
        </p:txBody>
      </p:sp>
      <p:sp>
        <p:nvSpPr>
          <p:cNvPr id="33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2289384" y="4644017"/>
            <a:ext cx="4263816" cy="1198433"/>
          </a:xfrm>
          <a:prstGeom prst="rect">
            <a:avLst/>
          </a:prstGeom>
        </p:spPr>
        <p:txBody>
          <a:bodyPr vert="horz" anchor="ctr" anchorCtr="0"/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420"/>
              </a:spcBef>
              <a:buNone/>
              <a:defRPr lang="en-US" sz="18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en-US" sz="180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en-US" sz="180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dirty="0" smtClean="0"/>
              <a:t>Statements Century Gothic 18pt</a:t>
            </a:r>
          </a:p>
          <a:p>
            <a:pPr lvl="0"/>
            <a:r>
              <a:rPr lang="en-US" dirty="0" smtClean="0"/>
              <a:t>Max 3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5956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emphasis_blu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6416675"/>
            <a:ext cx="9144000" cy="4413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latin typeface="Arial"/>
              <a:cs typeface="Arial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6416702"/>
            <a:ext cx="9144000" cy="0"/>
          </a:xfrm>
          <a:prstGeom prst="line">
            <a:avLst/>
          </a:prstGeom>
          <a:ln w="3175">
            <a:solidFill>
              <a:srgbClr val="99999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5509370" y="86595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003087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77980" y="194362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FF8F1C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5503700" y="3046389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B0008E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941264" y="86595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rgbClr val="003087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941264" y="1943628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rgbClr val="FF8F1C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6941264" y="3046389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rgbClr val="B0008E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5472310" y="4155023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chemeClr val="accent5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72310" y="5269141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1" i="0" kern="1200" dirty="0" smtClean="0">
                <a:solidFill>
                  <a:srgbClr val="D9D9D9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AB36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6941264" y="4162209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chemeClr val="accent5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6941264" y="5269141"/>
            <a:ext cx="1622118" cy="637111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1200" b="0" i="0" kern="1200" dirty="0" smtClean="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lvl="0"/>
            <a:r>
              <a:rPr lang="en-US" dirty="0" smtClean="0"/>
              <a:t>Century Gothic 12pt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492908" y="3929782"/>
            <a:ext cx="2936092" cy="1181149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800" b="0" i="0" kern="1200" baseline="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i="0" dirty="0" smtClean="0"/>
              <a:t>Century Gothic18</a:t>
            </a:r>
            <a:endParaRPr lang="en-US" dirty="0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465680" y="2032465"/>
            <a:ext cx="3420519" cy="1569660"/>
          </a:xfrm>
          <a:prstGeom prst="rect">
            <a:avLst/>
          </a:prstGeom>
          <a:noFill/>
        </p:spPr>
        <p:txBody>
          <a:bodyPr vert="horz" wrap="square" anchor="t" anchorCtr="1">
            <a:spAutoFit/>
          </a:bodyPr>
          <a:lstStyle>
            <a:lvl1pPr marL="0" indent="0">
              <a:spcBef>
                <a:spcPts val="0"/>
              </a:spcBef>
              <a:buNone/>
              <a:defRPr lang="en-US" sz="9600" b="1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 marL="457200" indent="0">
              <a:buNone/>
              <a:defRPr lang="en-US" sz="5600" b="1" kern="1200" dirty="0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2pPr>
          </a:lstStyle>
          <a:p>
            <a:pPr lvl="0"/>
            <a:r>
              <a:rPr lang="en-US" dirty="0" smtClean="0"/>
              <a:t>AB96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648200" y="899703"/>
            <a:ext cx="0" cy="5043897"/>
          </a:xfrm>
          <a:prstGeom prst="line">
            <a:avLst/>
          </a:prstGeom>
          <a:ln w="571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3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38" name="Picture 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19089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 userDrawn="1"/>
        </p:nvSpPr>
        <p:spPr>
          <a:xfrm>
            <a:off x="354896" y="4800600"/>
            <a:ext cx="3713867" cy="2863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400" dirty="0" smtClean="0">
                <a:solidFill>
                  <a:srgbClr val="FFFFFF"/>
                </a:solidFill>
                <a:latin typeface="Century Gothic" panose="020B0502020202020204" pitchFamily="34" charset="0"/>
                <a:cs typeface="Arial"/>
              </a:rPr>
              <a:t>For more information, please contact:</a:t>
            </a:r>
          </a:p>
        </p:txBody>
      </p:sp>
      <p:pic>
        <p:nvPicPr>
          <p:cNvPr id="5" name="Picture 4" descr="white shap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02"/>
          <a:stretch/>
        </p:blipFill>
        <p:spPr>
          <a:xfrm flipH="1" flipV="1">
            <a:off x="7103530" y="0"/>
            <a:ext cx="2040471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49263" y="5995987"/>
            <a:ext cx="1752600" cy="252413"/>
          </a:xfrm>
          <a:prstGeom prst="rect">
            <a:avLst/>
          </a:prstGeom>
        </p:spPr>
        <p:txBody>
          <a:bodyPr vert="horz"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0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pPr algn="l"/>
            <a:r>
              <a:rPr lang="en-US" dirty="0" smtClean="0">
                <a:latin typeface="Century Gothic" panose="020B0502020202020204" pitchFamily="34" charset="0"/>
              </a:rPr>
              <a:t>www.dooblo.net</a:t>
            </a:r>
            <a:endParaRPr lang="en-US" sz="1000" dirty="0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49262" y="5257800"/>
            <a:ext cx="2370138" cy="228600"/>
          </a:xfrm>
          <a:prstGeom prst="rect">
            <a:avLst/>
          </a:prstGeom>
        </p:spPr>
        <p:txBody>
          <a:bodyPr vert="horz"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000" b="1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First Name Last Name</a:t>
            </a:r>
          </a:p>
        </p:txBody>
      </p:sp>
      <p:sp>
        <p:nvSpPr>
          <p:cNvPr id="9" name="AutoShape 1"/>
          <p:cNvSpPr>
            <a:spLocks/>
          </p:cNvSpPr>
          <p:nvPr userDrawn="1"/>
        </p:nvSpPr>
        <p:spPr bwMode="auto">
          <a:xfrm>
            <a:off x="449263" y="6468470"/>
            <a:ext cx="3619500" cy="220133"/>
          </a:xfrm>
          <a:custGeom>
            <a:avLst/>
            <a:gdLst>
              <a:gd name="T0" fmla="*/ 1809750 w 21600"/>
              <a:gd name="T1" fmla="*/ 82550 h 21600"/>
              <a:gd name="T2" fmla="*/ 1809750 w 21600"/>
              <a:gd name="T3" fmla="*/ 82550 h 21600"/>
              <a:gd name="T4" fmla="*/ 1809750 w 21600"/>
              <a:gd name="T5" fmla="*/ 82550 h 21600"/>
              <a:gd name="T6" fmla="*/ 1809750 w 21600"/>
              <a:gd name="T7" fmla="*/ 825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© 2014 </a:t>
            </a:r>
            <a:r>
              <a:rPr lang="en-US" sz="700" b="0" i="0" dirty="0" err="1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Dooblo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 All rights reserved.</a:t>
            </a:r>
            <a:r>
              <a:rPr lang="en-US" sz="700" b="0" i="0" baseline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 Confidential and proprietary</a:t>
            </a: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  <a:sym typeface="Futura Std Book" charset="0"/>
              </a:rPr>
              <a:t>.</a:t>
            </a:r>
            <a:endParaRPr lang="en-US" sz="700" b="0" i="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7362907" y="5867400"/>
            <a:ext cx="1652546" cy="731622"/>
            <a:chOff x="7262854" y="5867400"/>
            <a:chExt cx="1652546" cy="731622"/>
          </a:xfrm>
        </p:grpSpPr>
        <p:pic>
          <p:nvPicPr>
            <p:cNvPr id="12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64620" y="5867400"/>
              <a:ext cx="1415041" cy="440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itle 1"/>
            <p:cNvSpPr txBox="1">
              <a:spLocks/>
            </p:cNvSpPr>
            <p:nvPr userDrawn="1"/>
          </p:nvSpPr>
          <p:spPr>
            <a:xfrm>
              <a:off x="7262854" y="6235039"/>
              <a:ext cx="1652546" cy="363983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700" i="1" spc="280" baseline="0" dirty="0" smtClean="0">
                  <a:solidFill>
                    <a:schemeClr val="accent5"/>
                  </a:solidFill>
                  <a:latin typeface="Arial"/>
                  <a:cs typeface="Arial"/>
                </a:rPr>
                <a:t>MOBILE SOLUTIONS</a:t>
              </a:r>
            </a:p>
          </p:txBody>
        </p:sp>
      </p:grp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68479" y="2438400"/>
            <a:ext cx="4106189" cy="925512"/>
          </a:xfrm>
          <a:prstGeom prst="rect">
            <a:avLst/>
          </a:prstGeom>
        </p:spPr>
        <p:txBody>
          <a:bodyPr vert="horz" lIns="0"/>
          <a:lstStyle>
            <a:lvl1pPr>
              <a:defRPr lang="en-US" sz="3200" b="1" i="0" baseline="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456566" y="5449955"/>
            <a:ext cx="2370138" cy="509588"/>
          </a:xfrm>
          <a:prstGeom prst="rect">
            <a:avLst/>
          </a:prstGeom>
        </p:spPr>
        <p:txBody>
          <a:bodyPr vert="horz" lIns="0" rIns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000" b="0" i="0" kern="1200" dirty="0" smtClean="0">
                <a:solidFill>
                  <a:srgbClr val="FFFFFF"/>
                </a:solidFill>
                <a:latin typeface="Century Gothic" panose="020B0502020202020204" pitchFamily="34" charset="0"/>
                <a:ea typeface="+mj-ea"/>
                <a:cs typeface="Arial"/>
              </a:defRPr>
            </a:lvl1pPr>
          </a:lstStyle>
          <a:p>
            <a:r>
              <a:rPr lang="en-US" dirty="0" smtClean="0">
                <a:latin typeface="Century Gothic" panose="020B0502020202020204" pitchFamily="34" charset="0"/>
              </a:rPr>
              <a:t>Office: +972 (9) 767 4937</a:t>
            </a:r>
          </a:p>
          <a:p>
            <a:r>
              <a:rPr lang="en-US" dirty="0" smtClean="0">
                <a:latin typeface="Century Gothic" panose="020B0502020202020204" pitchFamily="34" charset="0"/>
              </a:rPr>
              <a:t>Mobile: +972 (54) XXXXXXX</a:t>
            </a:r>
          </a:p>
          <a:p>
            <a:r>
              <a:rPr lang="en-US" dirty="0" smtClean="0">
                <a:latin typeface="Century Gothic" panose="020B0502020202020204" pitchFamily="34" charset="0"/>
              </a:rPr>
              <a:t>Email: email@dooblo.net</a:t>
            </a:r>
          </a:p>
        </p:txBody>
      </p:sp>
    </p:spTree>
    <p:extLst>
      <p:ext uri="{BB962C8B-B14F-4D97-AF65-F5344CB8AC3E}">
        <p14:creationId xmlns:p14="http://schemas.microsoft.com/office/powerpoint/2010/main" val="33211253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_Set_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1"/>
          <p:cNvSpPr txBox="1">
            <a:spLocks/>
          </p:cNvSpPr>
          <p:nvPr userDrawn="1"/>
        </p:nvSpPr>
        <p:spPr>
          <a:xfrm>
            <a:off x="354896" y="330189"/>
            <a:ext cx="8334919" cy="8128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 smtClean="0">
                <a:solidFill>
                  <a:schemeClr val="accent5"/>
                </a:solidFill>
                <a:latin typeface="Century Gothic" panose="020B0502020202020204" pitchFamily="34" charset="0"/>
                <a:cs typeface="Arial"/>
              </a:rPr>
              <a:t>Icon Set</a:t>
            </a:r>
          </a:p>
          <a:p>
            <a:pPr algn="l"/>
            <a:r>
              <a:rPr lang="en-US" sz="1600" dirty="0" smtClean="0">
                <a:solidFill>
                  <a:schemeClr val="accent5"/>
                </a:solidFill>
                <a:latin typeface="Century Gothic" panose="020B0502020202020204" pitchFamily="34" charset="0"/>
                <a:cs typeface="Arial"/>
              </a:rPr>
              <a:t>Blue</a:t>
            </a:r>
            <a:endParaRPr lang="en-US" sz="1600" dirty="0">
              <a:solidFill>
                <a:schemeClr val="accent5"/>
              </a:solidFill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38" name="AutoShape 1"/>
          <p:cNvSpPr>
            <a:spLocks/>
          </p:cNvSpPr>
          <p:nvPr userDrawn="1"/>
        </p:nvSpPr>
        <p:spPr bwMode="auto">
          <a:xfrm>
            <a:off x="1205374" y="6468470"/>
            <a:ext cx="3619500" cy="220133"/>
          </a:xfrm>
          <a:custGeom>
            <a:avLst/>
            <a:gdLst>
              <a:gd name="T0" fmla="*/ 1809750 w 21600"/>
              <a:gd name="T1" fmla="*/ 82550 h 21600"/>
              <a:gd name="T2" fmla="*/ 1809750 w 21600"/>
              <a:gd name="T3" fmla="*/ 82550 h 21600"/>
              <a:gd name="T4" fmla="*/ 1809750 w 21600"/>
              <a:gd name="T5" fmla="*/ 82550 h 21600"/>
              <a:gd name="T6" fmla="*/ 1809750 w 21600"/>
              <a:gd name="T7" fmla="*/ 825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  <a:sym typeface="Futura Std Book" charset="0"/>
              </a:rPr>
              <a:t>© 2014 PayPal Inc. All rights reserved. Confidential and proprietary.</a:t>
            </a:r>
            <a:endParaRPr lang="en-US" sz="700" b="0" i="0" kern="1200" dirty="0" smtClean="0">
              <a:solidFill>
                <a:srgbClr val="FFFFFF"/>
              </a:solidFill>
              <a:latin typeface="Arial"/>
              <a:ea typeface="+mn-ea"/>
              <a:cs typeface="Arial"/>
            </a:endParaRPr>
          </a:p>
          <a:p>
            <a:pPr defTabSz="457200">
              <a:lnSpc>
                <a:spcPct val="100000"/>
              </a:lnSpc>
              <a:defRPr/>
            </a:pPr>
            <a:r>
              <a:rPr lang="en-US" sz="700" b="0" i="0" kern="1200" dirty="0" smtClean="0">
                <a:solidFill>
                  <a:srgbClr val="FFFFFF"/>
                </a:solidFill>
                <a:latin typeface="Arial"/>
                <a:ea typeface="+mn-ea"/>
                <a:cs typeface="Arial"/>
                <a:sym typeface="Futura Std Book" charset="0"/>
              </a:rPr>
              <a:t> </a:t>
            </a:r>
            <a:endParaRPr lang="en-US" sz="700" b="0" i="0" kern="1200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73" name="Picture 72" descr="pp_h_1C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64" y="6429475"/>
            <a:ext cx="668061" cy="1620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84" y="2257664"/>
            <a:ext cx="523875" cy="5238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52926"/>
            <a:ext cx="523875" cy="52387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84" y="3087913"/>
            <a:ext cx="523875" cy="52387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826" y="3110882"/>
            <a:ext cx="523875" cy="5238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444" y="2280633"/>
            <a:ext cx="523875" cy="5238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443" y="1484181"/>
            <a:ext cx="523875" cy="52387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097" y="2253994"/>
            <a:ext cx="523875" cy="52387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736" y="1484181"/>
            <a:ext cx="552264" cy="55226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044" y="3084919"/>
            <a:ext cx="523875" cy="5238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075" y="1452925"/>
            <a:ext cx="523875" cy="52387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761" y="3074522"/>
            <a:ext cx="523875" cy="52387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217" y="2249573"/>
            <a:ext cx="523875" cy="52387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689" y="1447800"/>
            <a:ext cx="560256" cy="5602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288" y="2277035"/>
            <a:ext cx="523875" cy="523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511234"/>
            <a:ext cx="661988" cy="4333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782" y="2257880"/>
            <a:ext cx="446664" cy="5615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737" y="3063487"/>
            <a:ext cx="290513" cy="5667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333" y="1453837"/>
            <a:ext cx="566738" cy="5667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631" y="2206710"/>
            <a:ext cx="466725" cy="609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142" y="3082379"/>
            <a:ext cx="505944" cy="50083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288" y="3074522"/>
            <a:ext cx="5238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0719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sun">
    <p:bg>
      <p:bgPr>
        <a:solidFill>
          <a:srgbClr val="FF8F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/>
          <p:nvPr userDrawn="1"/>
        </p:nvSpPr>
        <p:spPr>
          <a:xfrm>
            <a:off x="7112002" y="0"/>
            <a:ext cx="2031999" cy="6858000"/>
          </a:xfrm>
          <a:custGeom>
            <a:avLst/>
            <a:gdLst>
              <a:gd name="connsiteX0" fmla="*/ 0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0 w 2031999"/>
              <a:gd name="connsiteY4" fmla="*/ 0 h 5143500"/>
              <a:gd name="connsiteX0" fmla="*/ 1073727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73727 w 2031999"/>
              <a:gd name="connsiteY4" fmla="*/ 0 h 5143500"/>
              <a:gd name="connsiteX0" fmla="*/ 1362363 w 2031999"/>
              <a:gd name="connsiteY0" fmla="*/ 0 h 5149273"/>
              <a:gd name="connsiteX1" fmla="*/ 2031999 w 2031999"/>
              <a:gd name="connsiteY1" fmla="*/ 5773 h 5149273"/>
              <a:gd name="connsiteX2" fmla="*/ 2031999 w 2031999"/>
              <a:gd name="connsiteY2" fmla="*/ 5149273 h 5149273"/>
              <a:gd name="connsiteX3" fmla="*/ 0 w 2031999"/>
              <a:gd name="connsiteY3" fmla="*/ 5149273 h 5149273"/>
              <a:gd name="connsiteX4" fmla="*/ 1362363 w 2031999"/>
              <a:gd name="connsiteY4" fmla="*/ 0 h 5149273"/>
              <a:gd name="connsiteX0" fmla="*/ 1067954 w 2031999"/>
              <a:gd name="connsiteY0" fmla="*/ 0 h 5143500"/>
              <a:gd name="connsiteX1" fmla="*/ 2031999 w 2031999"/>
              <a:gd name="connsiteY1" fmla="*/ 0 h 5143500"/>
              <a:gd name="connsiteX2" fmla="*/ 2031999 w 2031999"/>
              <a:gd name="connsiteY2" fmla="*/ 5143500 h 5143500"/>
              <a:gd name="connsiteX3" fmla="*/ 0 w 2031999"/>
              <a:gd name="connsiteY3" fmla="*/ 5143500 h 5143500"/>
              <a:gd name="connsiteX4" fmla="*/ 1067954 w 2031999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999" h="5143500">
                <a:moveTo>
                  <a:pt x="1067954" y="0"/>
                </a:moveTo>
                <a:lnTo>
                  <a:pt x="2031999" y="0"/>
                </a:lnTo>
                <a:lnTo>
                  <a:pt x="2031999" y="5143500"/>
                </a:lnTo>
                <a:lnTo>
                  <a:pt x="0" y="5143500"/>
                </a:lnTo>
                <a:lnTo>
                  <a:pt x="10679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latin typeface="Arial"/>
              <a:cs typeface="Arial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373284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rgbClr val="99999A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74650" y="2351088"/>
            <a:ext cx="5959459" cy="620712"/>
          </a:xfrm>
          <a:prstGeom prst="rect">
            <a:avLst/>
          </a:prstGeom>
        </p:spPr>
        <p:txBody>
          <a:bodyPr vert="horz" lIns="0"/>
          <a:lstStyle>
            <a:lvl1pPr marL="0" indent="0" algn="l">
              <a:spcBef>
                <a:spcPct val="20000"/>
              </a:spcBef>
              <a:buFont typeface="Arial"/>
              <a:defRPr lang="en-US" sz="3600" b="1" i="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pPr marL="0" lvl="0" indent="0" algn="l">
              <a:spcBef>
                <a:spcPct val="20000"/>
              </a:spcBef>
              <a:buFont typeface="Arial"/>
            </a:pPr>
            <a:r>
              <a:rPr lang="en-US" dirty="0" smtClean="0"/>
              <a:t>Section headers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74650" y="2971800"/>
            <a:ext cx="5959475" cy="468312"/>
          </a:xfrm>
          <a:prstGeom prst="rect">
            <a:avLst/>
          </a:prstGeom>
        </p:spPr>
        <p:txBody>
          <a:bodyPr vert="horz" lIns="0" rIns="0"/>
          <a:lstStyle>
            <a:lvl1pPr>
              <a:defRPr sz="2000" b="0" i="0" baseline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20pt</a:t>
            </a:r>
            <a:endParaRPr lang="en-US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49264" y="6400800"/>
            <a:ext cx="4374265" cy="303705"/>
            <a:chOff x="449264" y="6400800"/>
            <a:chExt cx="4374265" cy="303705"/>
          </a:xfrm>
        </p:grpSpPr>
        <p:sp>
          <p:nvSpPr>
            <p:cNvPr id="13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chemeClr val="bg1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chemeClr val="bg1"/>
                </a:solidFill>
                <a:latin typeface="+mn-lt"/>
                <a:cs typeface="Arial"/>
              </a:endParaRPr>
            </a:p>
          </p:txBody>
        </p:sp>
        <p:pic>
          <p:nvPicPr>
            <p:cNvPr id="15" name="Picture 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655816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4079468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0" name="Straight Connector 19"/>
          <p:cNvCxnSpPr/>
          <p:nvPr userDrawn="1"/>
        </p:nvCxnSpPr>
        <p:spPr>
          <a:xfrm>
            <a:off x="457200" y="1987871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>
            <a:off x="457200" y="2804599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200" y="148168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219200" y="228686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224501" y="3086126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66580" y="1330864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473423" y="2125649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81374" y="2955898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2367919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s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1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0" name="Straight Connector 19"/>
          <p:cNvCxnSpPr/>
          <p:nvPr userDrawn="1"/>
        </p:nvCxnSpPr>
        <p:spPr>
          <a:xfrm>
            <a:off x="457200" y="1987871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>
            <a:off x="457200" y="2804599"/>
            <a:ext cx="69342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>
            <a:off x="457200" y="3627826"/>
            <a:ext cx="6794955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>
          <a:xfrm>
            <a:off x="457200" y="4429581"/>
            <a:ext cx="6718755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>
          <a:xfrm>
            <a:off x="457200" y="5242183"/>
            <a:ext cx="6629400" cy="0"/>
          </a:xfrm>
          <a:prstGeom prst="line">
            <a:avLst/>
          </a:prstGeom>
          <a:ln w="6350">
            <a:solidFill>
              <a:schemeClr val="accent5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200" y="148168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219200" y="2286862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1224501" y="3086126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2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1224501" y="3891306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3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1236428" y="4729883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34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1236428" y="5535063"/>
            <a:ext cx="6145316" cy="227901"/>
          </a:xfrm>
          <a:prstGeom prst="rect">
            <a:avLst/>
          </a:prstGeom>
        </p:spPr>
        <p:txBody>
          <a:bodyPr vert="horz" tIns="0" bIns="0"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 14pt</a:t>
            </a:r>
            <a:endParaRPr lang="en-US" dirty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66580" y="1330864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473423" y="2125649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81374" y="2955898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5" name="Picture Placeholder 2"/>
          <p:cNvSpPr>
            <a:spLocks noGrp="1"/>
          </p:cNvSpPr>
          <p:nvPr>
            <p:ph type="pic" sz="quarter" idx="24" hasCustomPrompt="1"/>
          </p:nvPr>
        </p:nvSpPr>
        <p:spPr>
          <a:xfrm>
            <a:off x="488217" y="3750683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25" hasCustomPrompt="1"/>
          </p:nvPr>
        </p:nvSpPr>
        <p:spPr>
          <a:xfrm>
            <a:off x="495060" y="4557656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26" hasCustomPrompt="1"/>
          </p:nvPr>
        </p:nvSpPr>
        <p:spPr>
          <a:xfrm>
            <a:off x="501903" y="5352441"/>
            <a:ext cx="572607" cy="551404"/>
          </a:xfrm>
        </p:spPr>
        <p:txBody>
          <a:bodyPr anchor="t">
            <a:normAutofit/>
          </a:bodyPr>
          <a:lstStyle>
            <a:lvl1pPr algn="l">
              <a:defRPr sz="1000" b="1">
                <a:solidFill>
                  <a:schemeClr val="accent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 smtClean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2991748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26" name="Group 25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27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8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369129" y="3827462"/>
            <a:ext cx="3429000" cy="1536192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369017" y="358334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69129" y="1899883"/>
            <a:ext cx="3429000" cy="1529118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4419600" y="3827462"/>
            <a:ext cx="3429000" cy="1536192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4419488" y="165576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4419488" y="3583343"/>
            <a:ext cx="3429000" cy="227901"/>
          </a:xfrm>
          <a:prstGeom prst="rect">
            <a:avLst/>
          </a:prstGeom>
        </p:spPr>
        <p:txBody>
          <a:bodyPr vert="horz" tIns="0" bIns="0" anchor="t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400" b="1" i="0" baseline="0">
                <a:solidFill>
                  <a:schemeClr val="accent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Bold 14pt</a:t>
            </a:r>
            <a:endParaRPr lang="en-US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4419600" y="1899883"/>
            <a:ext cx="3429000" cy="1529118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 baseline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29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94301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9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86976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ub_copy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" y="0"/>
            <a:ext cx="9136385" cy="6857998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449264" y="6517850"/>
            <a:ext cx="4374265" cy="303705"/>
            <a:chOff x="449264" y="6400800"/>
            <a:chExt cx="4374265" cy="303705"/>
          </a:xfrm>
        </p:grpSpPr>
        <p:sp>
          <p:nvSpPr>
            <p:cNvPr id="19" name="AutoShape 1"/>
            <p:cNvSpPr>
              <a:spLocks/>
            </p:cNvSpPr>
            <p:nvPr userDrawn="1"/>
          </p:nvSpPr>
          <p:spPr bwMode="auto">
            <a:xfrm>
              <a:off x="1204029" y="6484372"/>
              <a:ext cx="3619500" cy="220133"/>
            </a:xfrm>
            <a:custGeom>
              <a:avLst/>
              <a:gdLst>
                <a:gd name="T0" fmla="*/ 1809750 w 21600"/>
                <a:gd name="T1" fmla="*/ 82550 h 21600"/>
                <a:gd name="T2" fmla="*/ 1809750 w 21600"/>
                <a:gd name="T3" fmla="*/ 82550 h 21600"/>
                <a:gd name="T4" fmla="*/ 1809750 w 21600"/>
                <a:gd name="T5" fmla="*/ 82550 h 21600"/>
                <a:gd name="T6" fmla="*/ 1809750 w 21600"/>
                <a:gd name="T7" fmla="*/ 825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© 2014 </a:t>
              </a:r>
              <a:r>
                <a:rPr lang="en-US" sz="700" b="0" i="0" dirty="0" err="1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Dooblo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 All rights reserved.</a:t>
              </a:r>
              <a:r>
                <a:rPr lang="en-US" sz="700" b="0" i="0" baseline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 Confidential and proprietary</a:t>
              </a:r>
              <a:r>
                <a:rPr lang="en-US" sz="700" b="0" i="0" dirty="0" smtClean="0">
                  <a:solidFill>
                    <a:srgbClr val="99999A"/>
                  </a:solidFill>
                  <a:latin typeface="+mn-lt"/>
                  <a:cs typeface="Arial"/>
                  <a:sym typeface="Futura Std Book" charset="0"/>
                </a:rPr>
                <a:t>.</a:t>
              </a:r>
              <a:endParaRPr lang="en-US" sz="700" b="0" i="0" dirty="0">
                <a:solidFill>
                  <a:srgbClr val="99999A"/>
                </a:solidFill>
                <a:latin typeface="+mn-lt"/>
                <a:cs typeface="Arial"/>
              </a:endParaRPr>
            </a:p>
          </p:txBody>
        </p:sp>
        <p:pic>
          <p:nvPicPr>
            <p:cNvPr id="20" name="Picture 8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264" y="6400800"/>
              <a:ext cx="700209" cy="21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32973" y="6416675"/>
            <a:ext cx="3386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392A089F-6FA7-E74D-8B91-14056D11BB2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69017" y="1655763"/>
            <a:ext cx="7860584" cy="4591050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9CDE"/>
              </a:buClr>
              <a:buSzPct val="125000"/>
              <a:buFont typeface="Arial"/>
              <a:buNone/>
              <a:tabLst/>
              <a:defRPr sz="1200" b="0" i="0">
                <a:solidFill>
                  <a:schemeClr val="tx1"/>
                </a:solidFill>
                <a:latin typeface="Century Gothic" panose="020B0502020202020204" pitchFamily="34" charset="0"/>
                <a:cs typeface="Arial"/>
              </a:defRPr>
            </a:lvl1pPr>
          </a:lstStyle>
          <a:p>
            <a:pPr lvl="0"/>
            <a:r>
              <a:rPr lang="en-US" dirty="0" smtClean="0"/>
              <a:t>Century Gothic 10pt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54690" y="304800"/>
            <a:ext cx="8229600" cy="357381"/>
          </a:xfrm>
          <a:prstGeom prst="rect">
            <a:avLst/>
          </a:prstGeom>
        </p:spPr>
        <p:txBody>
          <a:bodyPr vert="horz"/>
          <a:lstStyle>
            <a:lvl1pPr algn="l">
              <a:defRPr lang="en-US" sz="2400" b="1" i="0" kern="1200" dirty="0">
                <a:solidFill>
                  <a:schemeClr val="accent5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</a:lstStyle>
          <a:p>
            <a:r>
              <a:rPr lang="en-US" dirty="0" smtClean="0"/>
              <a:t>Century Gothic 24pt Headline</a:t>
            </a:r>
            <a:endParaRPr lang="en-US" dirty="0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354693" y="685801"/>
            <a:ext cx="8229597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lang="en-US" sz="1600" b="0" i="0" kern="1200" baseline="0" dirty="0" smtClean="0">
                <a:solidFill>
                  <a:schemeClr val="accent1"/>
                </a:solidFill>
                <a:latin typeface="Century Gothic" panose="020B0502020202020204" pitchFamily="34" charset="0"/>
                <a:ea typeface="+mn-ea"/>
                <a:cs typeface="Arial"/>
              </a:defRPr>
            </a:lvl1pPr>
            <a:lvl2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2pPr>
            <a:lvl3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3pPr>
            <a:lvl4pPr>
              <a:defRPr lang="en-US" sz="1600" b="0" kern="1200" dirty="0" smtClean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4pPr>
            <a:lvl5pPr>
              <a:defRPr lang="en-US" sz="1600" b="0" kern="1200" dirty="0">
                <a:solidFill>
                  <a:srgbClr val="009CDE"/>
                </a:solidFill>
                <a:latin typeface="Arial"/>
                <a:ea typeface="+mn-ea"/>
                <a:cs typeface="Arial"/>
              </a:defRPr>
            </a:lvl5pPr>
          </a:lstStyle>
          <a:p>
            <a:pPr lvl="0"/>
            <a:r>
              <a:rPr lang="en-US" i="0" dirty="0" smtClean="0"/>
              <a:t>Century Gothic 16pt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2669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sz="1200" dirty="0" smtClean="0"/>
              <a:t>Fifth Level</a:t>
            </a:r>
            <a:endParaRPr lang="en-US" dirty="0" smtClean="0"/>
          </a:p>
          <a:p>
            <a:pPr lvl="5"/>
            <a:r>
              <a:rPr lang="en-US" sz="1200" dirty="0" smtClean="0">
                <a:latin typeface="Arial"/>
                <a:cs typeface="Arial"/>
              </a:rPr>
              <a:t>Sixth Level</a:t>
            </a:r>
          </a:p>
          <a:p>
            <a:pPr lvl="5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90432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60" r:id="rId2"/>
    <p:sldLayoutId id="2147483664" r:id="rId3"/>
    <p:sldLayoutId id="2147483707" r:id="rId4"/>
    <p:sldLayoutId id="2147483716" r:id="rId5"/>
    <p:sldLayoutId id="2147483718" r:id="rId6"/>
    <p:sldLayoutId id="2147483699" r:id="rId7"/>
    <p:sldLayoutId id="2147483700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01" r:id="rId14"/>
    <p:sldLayoutId id="2147483704" r:id="rId15"/>
    <p:sldLayoutId id="2147483705" r:id="rId16"/>
    <p:sldLayoutId id="2147483695" r:id="rId17"/>
    <p:sldLayoutId id="2147483719" r:id="rId18"/>
    <p:sldLayoutId id="2147483671" r:id="rId19"/>
    <p:sldLayoutId id="2147483717" r:id="rId20"/>
    <p:sldLayoutId id="2147483678" r:id="rId21"/>
    <p:sldLayoutId id="2147483656" r:id="rId22"/>
    <p:sldLayoutId id="2147483692" r:id="rId23"/>
  </p:sldLayoutIdLst>
  <p:timing>
    <p:tnLst>
      <p:par>
        <p:cTn id="1" dur="indefinite" restart="never" nodeType="tmRoot"/>
      </p:par>
    </p:tnLst>
  </p:timing>
  <p:hf hdr="0" ftr="0" dt="0"/>
  <p:txStyles>
    <p:titleStyle>
      <a:lvl1pPr marL="0" indent="0" algn="l" defTabSz="457200" rtl="0" eaLnBrk="1" latinLnBrk="0" hangingPunct="1">
        <a:spcBef>
          <a:spcPct val="0"/>
        </a:spcBef>
        <a:buClr>
          <a:schemeClr val="accent2"/>
        </a:buClr>
        <a:buSzPct val="125000"/>
        <a:buFont typeface="Arial"/>
        <a:buNone/>
        <a:defRPr sz="3600" b="1" i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200" b="0" i="0" kern="1200">
          <a:solidFill>
            <a:srgbClr val="808080"/>
          </a:solidFill>
          <a:latin typeface="Arial"/>
          <a:ea typeface="+mn-ea"/>
          <a:cs typeface="Arial"/>
        </a:defRPr>
      </a:lvl1pPr>
      <a:lvl2pPr marL="283464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b="0" kern="1200">
          <a:solidFill>
            <a:srgbClr val="808080"/>
          </a:solidFill>
          <a:latin typeface="Arial"/>
          <a:ea typeface="+mn-ea"/>
          <a:cs typeface="Arial"/>
        </a:defRPr>
      </a:lvl2pPr>
      <a:lvl3pPr marL="566928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b="0" kern="1200" baseline="0">
          <a:solidFill>
            <a:srgbClr val="808080"/>
          </a:solidFill>
          <a:latin typeface="Arial"/>
          <a:ea typeface="+mn-ea"/>
          <a:cs typeface="Arial"/>
        </a:defRPr>
      </a:lvl3pPr>
      <a:lvl4pPr marL="850392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kern="1200">
          <a:solidFill>
            <a:srgbClr val="808080"/>
          </a:solidFill>
          <a:latin typeface="Arial"/>
          <a:ea typeface="+mn-ea"/>
          <a:cs typeface="Arial"/>
        </a:defRPr>
      </a:lvl4pPr>
      <a:lvl5pPr marL="1133856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kern="1200">
          <a:solidFill>
            <a:srgbClr val="808080"/>
          </a:solidFill>
          <a:latin typeface="Arial"/>
          <a:ea typeface="+mn-ea"/>
          <a:cs typeface="Arial"/>
        </a:defRPr>
      </a:lvl5pPr>
      <a:lvl6pPr marL="1417320" indent="-283464" algn="l" defTabSz="457200" rtl="0" eaLnBrk="1" latinLnBrk="0" hangingPunct="1">
        <a:spcBef>
          <a:spcPct val="20000"/>
        </a:spcBef>
        <a:buClr>
          <a:schemeClr val="accent2"/>
        </a:buClr>
        <a:buSzPct val="125000"/>
        <a:buFont typeface="Arial"/>
        <a:buChar char="•"/>
        <a:defRPr sz="1200" kern="1200" baseline="0">
          <a:solidFill>
            <a:schemeClr val="tx1"/>
          </a:solidFill>
          <a:latin typeface="Arial"/>
          <a:ea typeface="+mn-ea"/>
          <a:cs typeface="Arial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4961611" y="2209800"/>
            <a:ext cx="4106189" cy="1055766"/>
          </a:xfrm>
        </p:spPr>
        <p:txBody>
          <a:bodyPr/>
          <a:lstStyle/>
          <a:p>
            <a:r>
              <a:rPr lang="en-US" dirty="0" smtClean="0"/>
              <a:t>Scripting Training</a:t>
            </a:r>
            <a:br>
              <a:rPr lang="en-US" dirty="0" smtClean="0"/>
            </a:br>
            <a:r>
              <a:rPr lang="en-US" dirty="0" smtClean="0"/>
              <a:t>Course Module </a:t>
            </a:r>
            <a:r>
              <a:rPr lang="en-US" dirty="0" smtClean="0"/>
              <a:t>08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Adding Multimedia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4978544" y="3810000"/>
            <a:ext cx="4014747" cy="468312"/>
          </a:xfrm>
        </p:spPr>
        <p:txBody>
          <a:bodyPr/>
          <a:lstStyle/>
          <a:p>
            <a:r>
              <a:rPr lang="en-US" dirty="0" smtClean="0"/>
              <a:t>Daniel </a:t>
            </a:r>
            <a:r>
              <a:rPr lang="en-US" dirty="0" err="1" smtClean="0"/>
              <a:t>Stolz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8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2A089F-6FA7-E74D-8B91-14056D11BB2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1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</a:t>
            </a:r>
            <a:r>
              <a:rPr lang="en-US" dirty="0" smtClean="0"/>
              <a:t>08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51" name="Text Placeholder 11"/>
          <p:cNvSpPr>
            <a:spLocks noGrp="1"/>
          </p:cNvSpPr>
          <p:nvPr>
            <p:ph type="body" sz="quarter" idx="4294967295"/>
          </p:nvPr>
        </p:nvSpPr>
        <p:spPr>
          <a:xfrm>
            <a:off x="533400" y="1371600"/>
            <a:ext cx="6172200" cy="3810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Static display of</a:t>
            </a: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 images, videos or sound in questions</a:t>
            </a: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Static images of Answers and Topics</a:t>
            </a: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i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Dynamic multimedia display – Attachment Sources</a:t>
            </a: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buNone/>
              <a:defRPr/>
            </a:pP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Century Gothic" panose="020B0502020202020204" pitchFamily="34" charset="0"/>
              </a:rPr>
              <a:t>Examples</a:t>
            </a: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dirty="0" smtClean="0"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lvl="1">
              <a:lnSpc>
                <a:spcPct val="90000"/>
              </a:lnSpc>
              <a:defRPr/>
            </a:pPr>
            <a:endParaRPr lang="en-US" sz="1600" b="1" dirty="0" smtClean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339725" indent="-339725">
              <a:lnSpc>
                <a:spcPct val="75000"/>
              </a:lnSpc>
              <a:spcBef>
                <a:spcPct val="25000"/>
              </a:spcBef>
              <a:buClr>
                <a:schemeClr val="hlink"/>
              </a:buClr>
              <a:buSzPct val="115000"/>
              <a:buFont typeface="Arial" panose="020B0604020202020204" pitchFamily="34" charset="0"/>
              <a:buChar char="•"/>
              <a:defRPr/>
            </a:pPr>
            <a:endParaRPr lang="en-US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55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www.dooblo.net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Ofer </a:t>
            </a:r>
            <a:r>
              <a:rPr lang="en-US" dirty="0" err="1" smtClean="0"/>
              <a:t>Heimans</a:t>
            </a:r>
            <a:r>
              <a:rPr lang="en-US" dirty="0" smtClean="0"/>
              <a:t>, Co-Founder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>
          <a:xfrm>
            <a:off x="456566" y="5526115"/>
            <a:ext cx="2370138" cy="54603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Office: +972 (9) 767 4937</a:t>
            </a:r>
          </a:p>
          <a:p>
            <a:r>
              <a:rPr lang="en-US" dirty="0"/>
              <a:t>Mobile: +972 (54) </a:t>
            </a:r>
            <a:r>
              <a:rPr lang="en-US" dirty="0" smtClean="0"/>
              <a:t>461 9601</a:t>
            </a:r>
            <a:endParaRPr lang="en-US" dirty="0"/>
          </a:p>
          <a:p>
            <a:r>
              <a:rPr lang="en-US" dirty="0"/>
              <a:t>Email: </a:t>
            </a:r>
            <a:r>
              <a:rPr lang="en-US" dirty="0" smtClean="0"/>
              <a:t>ofer@dooblo.net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20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808080"/>
      </a:dk1>
      <a:lt1>
        <a:sysClr val="window" lastClr="FFFFFF"/>
      </a:lt1>
      <a:dk2>
        <a:srgbClr val="55AC00"/>
      </a:dk2>
      <a:lt2>
        <a:srgbClr val="FFFFFF"/>
      </a:lt2>
      <a:accent1>
        <a:srgbClr val="55AC00"/>
      </a:accent1>
      <a:accent2>
        <a:srgbClr val="009CDE"/>
      </a:accent2>
      <a:accent3>
        <a:srgbClr val="FF8600"/>
      </a:accent3>
      <a:accent4>
        <a:srgbClr val="AA2B93"/>
      </a:accent4>
      <a:accent5>
        <a:srgbClr val="5C5C5C"/>
      </a:accent5>
      <a:accent6>
        <a:srgbClr val="B2B2B2"/>
      </a:accent6>
      <a:hlink>
        <a:srgbClr val="00B0F0"/>
      </a:hlink>
      <a:folHlink>
        <a:srgbClr val="AA2B9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11F74"/>
        </a:solidFill>
        <a:ln>
          <a:noFill/>
        </a:ln>
        <a:effectLst/>
      </a:spPr>
      <a:bodyPr rtlCol="0" anchor="ctr"/>
      <a:lstStyle>
        <a:defPPr algn="ctr">
          <a:defRPr dirty="0" err="1" smtClean="0">
            <a:latin typeface="Arial"/>
            <a:cs typeface="Arial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0" indent="0">
          <a:lnSpc>
            <a:spcPct val="130000"/>
          </a:lnSpc>
          <a:buClr>
            <a:srgbClr val="009CDE"/>
          </a:buClr>
          <a:buSzPct val="125000"/>
          <a:buFont typeface="Arial"/>
          <a:buNone/>
          <a:defRPr sz="1200" b="0" dirty="0" smtClean="0">
            <a:solidFill>
              <a:schemeClr val="bg1">
                <a:lumMod val="50000"/>
              </a:schemeClr>
            </a:solidFill>
            <a:latin typeface="Arial"/>
            <a:cs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5072</TotalTime>
  <Words>57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Scripting Training Course Module 08 Adding Multimedia </vt:lpstr>
      <vt:lpstr>Module 08 </vt:lpstr>
      <vt:lpstr>PowerPoint Presentation</vt:lpstr>
    </vt:vector>
  </TitlesOfParts>
  <Company>fuseproject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Allie Packard</dc:creator>
  <cp:lastModifiedBy>daniels</cp:lastModifiedBy>
  <cp:revision>871</cp:revision>
  <cp:lastPrinted>2014-04-15T20:58:29Z</cp:lastPrinted>
  <dcterms:created xsi:type="dcterms:W3CDTF">2014-03-31T20:09:59Z</dcterms:created>
  <dcterms:modified xsi:type="dcterms:W3CDTF">2016-03-28T08:20:42Z</dcterms:modified>
</cp:coreProperties>
</file>